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411" r:id="rId28"/>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9/20/2014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17000" r="-1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55</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3:7 But what things were gain to me, these I have counted loss for Christ.  </a:t>
            </a:r>
            <a:r>
              <a:rPr lang="en-US" baseline="30000" dirty="0"/>
              <a:t>8</a:t>
            </a:r>
            <a:r>
              <a:rPr lang="en-US" dirty="0"/>
              <a:t> Yet indeed I also count all things loss for the excellence of the knowledge of Christ Jesus my Lord, for whom I have suffered the loss of all things, and count them as rubbish, that I may gain Christ  </a:t>
            </a:r>
            <a:r>
              <a:rPr lang="en-US" baseline="30000" dirty="0"/>
              <a:t>9</a:t>
            </a:r>
            <a:r>
              <a:rPr lang="en-US" dirty="0"/>
              <a:t> and be found in Him, not having my own righteousness, which </a:t>
            </a:r>
            <a:r>
              <a:rPr lang="en-US" i="1" dirty="0"/>
              <a:t>is </a:t>
            </a:r>
            <a:r>
              <a:rPr lang="en-US" dirty="0"/>
              <a:t>from the law, but that which </a:t>
            </a:r>
            <a:r>
              <a:rPr lang="en-US" i="1" dirty="0"/>
              <a:t>is </a:t>
            </a:r>
            <a:r>
              <a:rPr lang="en-US" dirty="0"/>
              <a:t>through faith in Christ, the righteousness which is from God by faith;  </a:t>
            </a:r>
            <a:r>
              <a:rPr lang="en-US" baseline="30000" dirty="0"/>
              <a:t>10</a:t>
            </a:r>
            <a:r>
              <a:rPr lang="en-US" dirty="0"/>
              <a:t> that I may know Him and the power of His resurrection, and the fellowship of His sufferings, being conformed to His death,  </a:t>
            </a:r>
            <a:r>
              <a:rPr lang="en-US" baseline="30000" dirty="0"/>
              <a:t>11</a:t>
            </a:r>
            <a:r>
              <a:rPr lang="en-US" dirty="0"/>
              <a:t> if, by any means, I may attain to the resurrection from the dead.</a:t>
            </a:r>
          </a:p>
          <a:p>
            <a:r>
              <a:rPr lang="en-US" dirty="0"/>
              <a:t> </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10:11 "I am the good shepherd. The good shepherd gives His life for the sheep.  </a:t>
            </a:r>
            <a:r>
              <a:rPr lang="en-US" baseline="30000" dirty="0"/>
              <a:t>12</a:t>
            </a:r>
            <a:r>
              <a:rPr lang="en-US" dirty="0"/>
              <a:t> "But a hireling, </a:t>
            </a:r>
            <a:r>
              <a:rPr lang="en-US" i="1" dirty="0"/>
              <a:t>he who is </a:t>
            </a:r>
            <a:r>
              <a:rPr lang="en-US" dirty="0"/>
              <a:t>not the shepherd, one who does not own the sheep, sees the wolf coming and leaves the sheep and flees; and the wolf catches the sheep and scatters them.  </a:t>
            </a:r>
            <a:r>
              <a:rPr lang="en-US" baseline="30000" dirty="0"/>
              <a:t>13</a:t>
            </a:r>
            <a:r>
              <a:rPr lang="en-US" dirty="0"/>
              <a:t> "The hireling flees because he is a hireling and does not care about the sheep.  </a:t>
            </a:r>
            <a:r>
              <a:rPr lang="en-US" baseline="30000" dirty="0"/>
              <a:t>14</a:t>
            </a:r>
            <a:r>
              <a:rPr lang="en-US" dirty="0"/>
              <a:t> "I am the good shepherd; and I know My </a:t>
            </a:r>
            <a:r>
              <a:rPr lang="en-US" i="1" dirty="0"/>
              <a:t>sheep, </a:t>
            </a:r>
            <a:r>
              <a:rPr lang="en-US" dirty="0"/>
              <a:t>and am known by My own.</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Ezekiel 34:23 "I will establish one shepherd over them, and he shall feed them -- My servant David. He shall feed them and be their shepherd.  </a:t>
            </a:r>
            <a:r>
              <a:rPr lang="en-US" baseline="30000" dirty="0"/>
              <a:t>24</a:t>
            </a:r>
            <a:r>
              <a:rPr lang="en-US" dirty="0"/>
              <a:t> "And I, the LORD, will be their God, and My servant David a prince among them; I, the LORD, have spoken.</a:t>
            </a:r>
          </a:p>
          <a:p>
            <a:r>
              <a:rPr lang="en-US" dirty="0"/>
              <a:t> </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22:41 While the Pharisees were gathered together, Jesus asked them,  </a:t>
            </a:r>
            <a:r>
              <a:rPr lang="en-US" baseline="30000" dirty="0"/>
              <a:t>42</a:t>
            </a:r>
            <a:r>
              <a:rPr lang="en-US" dirty="0"/>
              <a:t> saying, "What do you think about the Christ? Whose Son is He?" They said to Him, "</a:t>
            </a:r>
            <a:r>
              <a:rPr lang="en-US" i="1" dirty="0"/>
              <a:t>The Son </a:t>
            </a:r>
            <a:r>
              <a:rPr lang="en-US" dirty="0"/>
              <a:t>of David</a:t>
            </a:r>
            <a:r>
              <a:rPr lang="en-US" dirty="0" smtClean="0"/>
              <a:t>.“</a:t>
            </a:r>
          </a:p>
          <a:p>
            <a:endParaRPr lang="en-US" dirty="0"/>
          </a:p>
          <a:p>
            <a:r>
              <a:rPr lang="en-US" dirty="0"/>
              <a:t>Since Jesus is the good Shepherd, it also proves He is God because God was considered the only Shepherd of the Jews (Ps. 23:1; 79:13; 80:1; 95:7). </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be “tossed to and fro and carried about with every wind of doctrine, by the trickery of men, in the cunning craftiness of deceitful plotting” (Eph. 4:14). </a:t>
            </a:r>
            <a:endParaRPr lang="en-US" dirty="0"/>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10:15 "As the Father knows Me, even so I know the Father; and I lay down My life for the sheep.  </a:t>
            </a:r>
            <a:r>
              <a:rPr lang="en-US" baseline="30000" dirty="0"/>
              <a:t>16</a:t>
            </a:r>
            <a:r>
              <a:rPr lang="en-US" dirty="0"/>
              <a:t> "And other sheep I have which are not of this fold; them also I must bring, and they will hear My voice; and there will be one flock </a:t>
            </a:r>
            <a:r>
              <a:rPr lang="en-US" i="1" dirty="0"/>
              <a:t>and </a:t>
            </a:r>
            <a:r>
              <a:rPr lang="en-US" dirty="0"/>
              <a:t>one shepherd.  </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5:6 For when we were still without strength, in due time Christ died for the ungodly.  </a:t>
            </a:r>
            <a:r>
              <a:rPr lang="en-US" baseline="30000" dirty="0"/>
              <a:t>7</a:t>
            </a:r>
            <a:r>
              <a:rPr lang="en-US" dirty="0"/>
              <a:t> For scarcely for a righteous man will one die; yet perhaps for a good man someone would even dare to die.  </a:t>
            </a:r>
            <a:r>
              <a:rPr lang="en-US" baseline="30000" dirty="0"/>
              <a:t>8</a:t>
            </a:r>
            <a:r>
              <a:rPr lang="en-US" dirty="0"/>
              <a:t> But God demonstrates His own love toward us, in that while we were still sinners, Christ died for us.  </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2:11 Therefore remember that you, once Gentiles in the flesh -- who are called </a:t>
            </a:r>
            <a:r>
              <a:rPr lang="en-US" dirty="0" err="1"/>
              <a:t>Uncircumcision</a:t>
            </a:r>
            <a:r>
              <a:rPr lang="en-US" dirty="0"/>
              <a:t> by what is called the Circumcision made in the flesh by hands --  </a:t>
            </a:r>
            <a:r>
              <a:rPr lang="en-US" baseline="30000" dirty="0"/>
              <a:t>12</a:t>
            </a:r>
            <a:r>
              <a:rPr lang="en-US" dirty="0"/>
              <a:t> that at that time you were without Christ, being aliens from the commonwealth of Israel and strangers from the covenants of promise, having no hope and without God in the world.  </a:t>
            </a:r>
            <a:r>
              <a:rPr lang="en-US" baseline="30000" dirty="0"/>
              <a:t>13</a:t>
            </a:r>
            <a:r>
              <a:rPr lang="en-US" dirty="0"/>
              <a:t> But now in Christ Jesus you who once were far off have been brought near by the blood of Christ.  </a:t>
            </a:r>
            <a:r>
              <a:rPr lang="en-US" baseline="30000" dirty="0"/>
              <a:t>14</a:t>
            </a:r>
            <a:r>
              <a:rPr lang="en-US" dirty="0"/>
              <a:t> For He Himself is our peace, who has made both one, and has broken down the middle wall of separation,  </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15</a:t>
            </a:r>
            <a:r>
              <a:rPr lang="en-US" dirty="0"/>
              <a:t> having abolished in His flesh the enmity, </a:t>
            </a:r>
            <a:r>
              <a:rPr lang="en-US" i="1" dirty="0"/>
              <a:t>that is, </a:t>
            </a:r>
            <a:r>
              <a:rPr lang="en-US" dirty="0"/>
              <a:t>the law of commandments </a:t>
            </a:r>
            <a:r>
              <a:rPr lang="en-US" i="1" dirty="0"/>
              <a:t>contained </a:t>
            </a:r>
            <a:r>
              <a:rPr lang="en-US" dirty="0"/>
              <a:t>in ordinances, so as to create in Himself one new man </a:t>
            </a:r>
            <a:r>
              <a:rPr lang="en-US" i="1" dirty="0"/>
              <a:t>from </a:t>
            </a:r>
            <a:r>
              <a:rPr lang="en-US" dirty="0"/>
              <a:t>the two, </a:t>
            </a:r>
            <a:r>
              <a:rPr lang="en-US" i="1" dirty="0"/>
              <a:t>thus </a:t>
            </a:r>
            <a:r>
              <a:rPr lang="en-US" dirty="0"/>
              <a:t>making peace,  </a:t>
            </a:r>
            <a:r>
              <a:rPr lang="en-US" baseline="30000" dirty="0"/>
              <a:t>16</a:t>
            </a:r>
            <a:r>
              <a:rPr lang="en-US" dirty="0"/>
              <a:t> and that He might reconcile them both to God in one body through the cross, thereby putting to death the enmity.  </a:t>
            </a:r>
            <a:r>
              <a:rPr lang="en-US" baseline="30000" dirty="0"/>
              <a:t>17</a:t>
            </a:r>
            <a:r>
              <a:rPr lang="en-US" dirty="0"/>
              <a:t> And He came and preached peace to you who were afar off and to those who were near.  </a:t>
            </a:r>
            <a:r>
              <a:rPr lang="en-US" baseline="30000" dirty="0"/>
              <a:t>18</a:t>
            </a:r>
            <a:r>
              <a:rPr lang="en-US" dirty="0"/>
              <a:t> For through Him we both have access by one Spirit to the Father.  </a:t>
            </a:r>
            <a:r>
              <a:rPr lang="en-US" baseline="30000" dirty="0"/>
              <a:t>19</a:t>
            </a:r>
            <a:r>
              <a:rPr lang="en-US" dirty="0"/>
              <a:t> Now, therefore, you are no longer strangers and foreigners, but fellow citizens with the saints and members of the household of God,  </a:t>
            </a:r>
            <a:endParaRPr lang="en-US" dirty="0"/>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20</a:t>
            </a:r>
            <a:r>
              <a:rPr lang="en-US" dirty="0"/>
              <a:t> having been built on the foundation of the apostles and prophets, Jesus Christ Himself being the chief corner</a:t>
            </a:r>
            <a:r>
              <a:rPr lang="en-US" i="1" dirty="0"/>
              <a:t>stone,</a:t>
            </a:r>
            <a:r>
              <a:rPr lang="en-US" dirty="0"/>
              <a:t>  </a:t>
            </a:r>
            <a:r>
              <a:rPr lang="en-US" baseline="30000" dirty="0"/>
              <a:t>21</a:t>
            </a:r>
            <a:r>
              <a:rPr lang="en-US" dirty="0"/>
              <a:t> in whom the whole building, being joined together, grows into a holy temple in the Lord,  </a:t>
            </a:r>
            <a:r>
              <a:rPr lang="en-US" baseline="30000" dirty="0"/>
              <a:t>22</a:t>
            </a:r>
            <a:r>
              <a:rPr lang="en-US" dirty="0"/>
              <a:t> in whom you also are being built together for a dwelling place of God in the Spirit.  (See also Gal. 3:27-29).</a:t>
            </a:r>
            <a:endParaRPr lang="en-US" dirty="0"/>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“If you were blind, you would have no sin; but now you say, 'We see.' Therefore your sin remains” (</a:t>
            </a:r>
            <a:r>
              <a:rPr lang="en-US" dirty="0" err="1"/>
              <a:t>Jn</a:t>
            </a:r>
            <a:r>
              <a:rPr lang="en-US" dirty="0"/>
              <a:t> 9:41)</a:t>
            </a:r>
            <a:endParaRPr lang="en-US" dirty="0"/>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1:10 Now I plead with you, brethren, by the name of our Lord Jesus Christ, that you all speak the same thing, and </a:t>
            </a:r>
            <a:r>
              <a:rPr lang="en-US" i="1" dirty="0"/>
              <a:t>that </a:t>
            </a:r>
            <a:r>
              <a:rPr lang="en-US" dirty="0"/>
              <a:t>there be no divisions among you, but </a:t>
            </a:r>
            <a:r>
              <a:rPr lang="en-US" i="1" dirty="0"/>
              <a:t>that </a:t>
            </a:r>
            <a:r>
              <a:rPr lang="en-US" dirty="0"/>
              <a:t>you be perfectly joined together in the same mind and in the same judgment.  </a:t>
            </a:r>
            <a:r>
              <a:rPr lang="en-US" baseline="30000" dirty="0"/>
              <a:t>11</a:t>
            </a:r>
            <a:r>
              <a:rPr lang="en-US" dirty="0"/>
              <a:t> For it has been declared to me concerning you, my brethren, by those of Chloe's </a:t>
            </a:r>
            <a:r>
              <a:rPr lang="en-US" i="1" dirty="0"/>
              <a:t>household, </a:t>
            </a:r>
            <a:r>
              <a:rPr lang="en-US" dirty="0"/>
              <a:t>that there are contentions among you.  </a:t>
            </a:r>
            <a:r>
              <a:rPr lang="en-US" baseline="30000" dirty="0"/>
              <a:t>12</a:t>
            </a:r>
            <a:r>
              <a:rPr lang="en-US" dirty="0"/>
              <a:t> Now I say this, that each of you says, "I am of Paul," or "I am of Apollos," or "I am of Cephas," or "I am of Christ."  </a:t>
            </a:r>
            <a:r>
              <a:rPr lang="en-US" baseline="30000" dirty="0"/>
              <a:t>13</a:t>
            </a:r>
            <a:r>
              <a:rPr lang="en-US" dirty="0"/>
              <a:t> Is Christ divided? Was Paul crucified for you? Or were you baptized in the name of Paul? </a:t>
            </a:r>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16:18 "And I also say to you that you are Peter, and on this rock I will build My church, and the gates of Hades shall not prevail against it.</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7:21" Not everyone who says to Me, 'Lord, Lord,' shall enter the kingdom of heaven, but he who does the will of My Father in heaven.  </a:t>
            </a:r>
            <a:r>
              <a:rPr lang="en-US" baseline="30000" dirty="0"/>
              <a:t>22</a:t>
            </a:r>
            <a:r>
              <a:rPr lang="en-US" dirty="0"/>
              <a:t> "Many will say to Me in that day, 'Lord, Lord, have we not prophesied in Your name, cast out demons in Your name, and done many wonders in Your name?'  </a:t>
            </a:r>
            <a:r>
              <a:rPr lang="en-US" baseline="30000" dirty="0"/>
              <a:t>23</a:t>
            </a:r>
            <a:r>
              <a:rPr lang="en-US" dirty="0"/>
              <a:t> "And then I will declare to them, 'I never knew you; depart from Me, you who practice lawlessness!'</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6:46 " But why do you call Me 'Lord, Lord,' and do not do the things which I say?</a:t>
            </a:r>
            <a:endParaRPr lang="en-US" dirty="0"/>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10:17 "Therefore My Father loves Me, because I lay down My life that I may take it again.  </a:t>
            </a:r>
            <a:r>
              <a:rPr lang="en-US" baseline="30000" dirty="0"/>
              <a:t>18</a:t>
            </a:r>
            <a:r>
              <a:rPr lang="en-US" dirty="0"/>
              <a:t> "No one takes it from Me, but I lay it down of Myself. I have power to lay it down, and I have power to take it again. This command I have received from My Father."</a:t>
            </a:r>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10:19 Therefore there was a division again among the Jews because of these sayings.  </a:t>
            </a:r>
            <a:r>
              <a:rPr lang="en-US" baseline="30000" dirty="0"/>
              <a:t>20</a:t>
            </a:r>
            <a:r>
              <a:rPr lang="en-US" dirty="0"/>
              <a:t> And many of them said, "He has a demon and is mad. Why do you listen to Him?"  </a:t>
            </a:r>
            <a:r>
              <a:rPr lang="en-US" baseline="30000" dirty="0"/>
              <a:t>21</a:t>
            </a:r>
            <a:r>
              <a:rPr lang="en-US" dirty="0"/>
              <a:t> Others said, "These are not the words of one who has a demon. Can a demon open the eyes of the blind?"</a:t>
            </a:r>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23:1 The LORD </a:t>
            </a:r>
            <a:r>
              <a:rPr lang="en-US" i="1" dirty="0"/>
              <a:t>is </a:t>
            </a:r>
            <a:r>
              <a:rPr lang="en-US" dirty="0"/>
              <a:t>my shepherd; I shall not want.  </a:t>
            </a:r>
            <a:r>
              <a:rPr lang="en-US" baseline="30000" dirty="0"/>
              <a:t>2</a:t>
            </a:r>
            <a:r>
              <a:rPr lang="en-US" dirty="0"/>
              <a:t> He makes me to lie down in green pastures; He leads me beside the still waters.  </a:t>
            </a:r>
            <a:r>
              <a:rPr lang="en-US" baseline="30000" dirty="0"/>
              <a:t>3</a:t>
            </a:r>
            <a:r>
              <a:rPr lang="en-US" dirty="0"/>
              <a:t> He restores my soul; He leads me in the paths of righteousness For His name's sake.  </a:t>
            </a:r>
            <a:r>
              <a:rPr lang="en-US" baseline="30000" dirty="0"/>
              <a:t>4</a:t>
            </a:r>
            <a:r>
              <a:rPr lang="en-US" dirty="0"/>
              <a:t> Yea, though I walk through the valley of the shadow of death, I will fear no evil; For You </a:t>
            </a:r>
            <a:r>
              <a:rPr lang="en-US" i="1" dirty="0"/>
              <a:t>are </a:t>
            </a:r>
            <a:r>
              <a:rPr lang="en-US" dirty="0"/>
              <a:t>with me; Your rod and Your staff, they comfort me.  </a:t>
            </a:r>
            <a:r>
              <a:rPr lang="en-US" baseline="30000" dirty="0"/>
              <a:t>5</a:t>
            </a:r>
            <a:r>
              <a:rPr lang="en-US" dirty="0"/>
              <a:t> You prepare a table before me in the presence of my enemies; You anoint my head with oil; My cup runs over.  </a:t>
            </a:r>
            <a:r>
              <a:rPr lang="en-US" baseline="30000" dirty="0"/>
              <a:t>6</a:t>
            </a:r>
            <a:r>
              <a:rPr lang="en-US" dirty="0"/>
              <a:t> Surely goodness and mercy shall follow me All the days of my life; And I will dwell in the house of the LORD Forever.</a:t>
            </a:r>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61719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phrase “Most assuredly (</a:t>
            </a:r>
            <a:r>
              <a:rPr lang="en-US" dirty="0" err="1"/>
              <a:t>NKJV</a:t>
            </a:r>
            <a:r>
              <a:rPr lang="en-US" dirty="0"/>
              <a:t>)” or “Verily </a:t>
            </a:r>
            <a:r>
              <a:rPr lang="en-US" dirty="0" err="1"/>
              <a:t>Verily</a:t>
            </a:r>
            <a:r>
              <a:rPr lang="en-US" dirty="0"/>
              <a:t> (</a:t>
            </a:r>
            <a:r>
              <a:rPr lang="en-US" dirty="0" err="1"/>
              <a:t>KJV</a:t>
            </a:r>
            <a:r>
              <a:rPr lang="en-US" dirty="0"/>
              <a:t>)” in verse 1 proves this because this phrase is not used to introduce a new topic</a:t>
            </a:r>
            <a:r>
              <a:rPr lang="en-US" dirty="0" smtClean="0"/>
              <a:t>.</a:t>
            </a:r>
          </a:p>
          <a:p>
            <a:endParaRPr lang="en-US" sz="2400" dirty="0"/>
          </a:p>
          <a:p>
            <a:r>
              <a:rPr lang="en-US" sz="2400" dirty="0"/>
              <a:t>John 10:1"Most assuredly, I say to you, he who does not enter the sheepfold by the door, but climbs up some other way, the same is a thief and a robber.  </a:t>
            </a:r>
            <a:r>
              <a:rPr lang="en-US" sz="2400" baseline="30000" dirty="0"/>
              <a:t>2</a:t>
            </a:r>
            <a:r>
              <a:rPr lang="en-US" sz="2400" dirty="0"/>
              <a:t> "But he who enters by the door is the shepherd of the sheep.  </a:t>
            </a:r>
            <a:r>
              <a:rPr lang="en-US" sz="2400" baseline="30000" dirty="0"/>
              <a:t>3</a:t>
            </a:r>
            <a:r>
              <a:rPr lang="en-US" sz="2400" dirty="0"/>
              <a:t> "To him the doorkeeper opens, and the sheep hear his voice; and he calls his own sheep by name and leads them out.  </a:t>
            </a:r>
            <a:r>
              <a:rPr lang="en-US" sz="2400" baseline="30000" dirty="0"/>
              <a:t>4</a:t>
            </a:r>
            <a:r>
              <a:rPr lang="en-US" sz="2400" dirty="0"/>
              <a:t> "And when he brings out his own sheep, he goes before them; and the sheep follow him, for they know his voice.  </a:t>
            </a:r>
            <a:r>
              <a:rPr lang="en-US" sz="2400" baseline="30000" dirty="0"/>
              <a:t>5</a:t>
            </a:r>
            <a:r>
              <a:rPr lang="en-US" sz="2400" dirty="0"/>
              <a:t> "Yet they will by no means follow a stranger, but will flee from him, for they do not know the voice of strangers."  </a:t>
            </a:r>
            <a:r>
              <a:rPr lang="en-US" sz="2400" baseline="30000" dirty="0"/>
              <a:t>6</a:t>
            </a:r>
            <a:r>
              <a:rPr lang="en-US" sz="2400" dirty="0"/>
              <a:t> Jesus used this illustration, but they did not understand the things which He spoke to them.   </a:t>
            </a:r>
          </a:p>
          <a:p>
            <a:endParaRPr lang="en-US" dirty="0"/>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parable of the shepherd and the sheep.” Even the </a:t>
            </a:r>
            <a:r>
              <a:rPr lang="en-US" dirty="0" err="1"/>
              <a:t>KJV</a:t>
            </a:r>
            <a:r>
              <a:rPr lang="en-US" dirty="0"/>
              <a:t> calls this a parable in verse 6. However, the Greek word used here is “</a:t>
            </a:r>
            <a:r>
              <a:rPr lang="en-US" dirty="0" err="1"/>
              <a:t>paroimia</a:t>
            </a:r>
            <a:r>
              <a:rPr lang="en-US" dirty="0"/>
              <a:t>” </a:t>
            </a:r>
            <a:r>
              <a:rPr lang="en-US" dirty="0" smtClean="0"/>
              <a:t> </a:t>
            </a:r>
            <a:r>
              <a:rPr lang="en-US" dirty="0"/>
              <a:t>which means a wise saying, proverb, maxim, or allegory, so it is not a parable. In comparison, the synoptic Gospels never use the word “</a:t>
            </a:r>
            <a:r>
              <a:rPr lang="en-US" dirty="0" err="1"/>
              <a:t>paroimia</a:t>
            </a:r>
            <a:r>
              <a:rPr lang="en-US" dirty="0"/>
              <a:t>” to describe a parable. They use the Greek word “</a:t>
            </a:r>
            <a:r>
              <a:rPr lang="en-US" dirty="0" err="1"/>
              <a:t>parabole</a:t>
            </a:r>
            <a:r>
              <a:rPr lang="en-US" dirty="0"/>
              <a:t>,” </a:t>
            </a:r>
            <a:r>
              <a:rPr lang="en-US" dirty="0" smtClean="0"/>
              <a:t> </a:t>
            </a:r>
            <a:r>
              <a:rPr lang="en-US" dirty="0"/>
              <a:t>which means “something that serves as a model or example pointing beyond itself for later realization” (</a:t>
            </a:r>
            <a:r>
              <a:rPr lang="en-US" dirty="0" err="1"/>
              <a:t>BDAG</a:t>
            </a:r>
            <a:r>
              <a:rPr lang="en-US" dirty="0"/>
              <a:t>). </a:t>
            </a:r>
            <a:endParaRPr lang="en-US" dirty="0"/>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10:7 Then Jesus said to them again, "Most assuredly, I say to you, I am the door of the sheep.  </a:t>
            </a:r>
            <a:r>
              <a:rPr lang="en-US" baseline="30000" dirty="0"/>
              <a:t>8</a:t>
            </a:r>
            <a:r>
              <a:rPr lang="en-US" dirty="0"/>
              <a:t> "All who </a:t>
            </a:r>
            <a:r>
              <a:rPr lang="en-US" i="1" dirty="0"/>
              <a:t>ever </a:t>
            </a:r>
            <a:r>
              <a:rPr lang="en-US" dirty="0"/>
              <a:t>came before Me are thieves and robbers, but the sheep did not hear them.  </a:t>
            </a:r>
            <a:r>
              <a:rPr lang="en-US" baseline="30000" dirty="0"/>
              <a:t>9</a:t>
            </a:r>
            <a:r>
              <a:rPr lang="en-US" dirty="0"/>
              <a:t> "I am the door. If anyone enters by Me, he will be saved, and will go in and out and find pasture.  </a:t>
            </a:r>
            <a:r>
              <a:rPr lang="en-US" baseline="30000" dirty="0"/>
              <a:t>10</a:t>
            </a:r>
            <a:r>
              <a:rPr lang="en-US" dirty="0"/>
              <a:t> "The thief does not come except to steal, and to kill, and to destroy. I have come that they may have life, and that they may have </a:t>
            </a:r>
            <a:r>
              <a:rPr lang="en-US" i="1" dirty="0"/>
              <a:t>it </a:t>
            </a:r>
            <a:r>
              <a:rPr lang="en-US" dirty="0"/>
              <a:t>more abundantly.   </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14:6 Jesus said to him, "I am the way, the truth, and the life. No one comes to the Father except through Me.</a:t>
            </a:r>
          </a:p>
          <a:p>
            <a:r>
              <a:rPr lang="en-US" dirty="0"/>
              <a:t> </a:t>
            </a:r>
          </a:p>
          <a:p>
            <a:r>
              <a:rPr lang="en-US" dirty="0"/>
              <a:t>Acts 4:12 "Nor is there salvation in any other, for there is no other name under heaven given among men by which we must be saved."</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Ezekiel 34:1 And the word of the LORD came to me, saying,  </a:t>
            </a:r>
            <a:r>
              <a:rPr lang="en-US" baseline="30000" dirty="0"/>
              <a:t>2</a:t>
            </a:r>
            <a:r>
              <a:rPr lang="en-US" dirty="0"/>
              <a:t> "Son of man, prophesy against the shepherds of Israel, prophesy and say to them, 'Thus says the Lord GOD to the shepherds: "Woe to the shepherds of Israel who feed themselves! Should not the shepherds feed the flocks?  </a:t>
            </a:r>
            <a:r>
              <a:rPr lang="en-US" baseline="30000" dirty="0"/>
              <a:t>3</a:t>
            </a:r>
            <a:r>
              <a:rPr lang="en-US" dirty="0"/>
              <a:t> "You eat the fat and clothe yourselves with the wool; you slaughter the fatlings, </a:t>
            </a:r>
            <a:r>
              <a:rPr lang="en-US" i="1" dirty="0"/>
              <a:t>but </a:t>
            </a:r>
            <a:r>
              <a:rPr lang="en-US" dirty="0"/>
              <a:t>you do not feed the flock.  </a:t>
            </a:r>
            <a:r>
              <a:rPr lang="en-US" baseline="30000" dirty="0"/>
              <a:t>4</a:t>
            </a:r>
            <a:r>
              <a:rPr lang="en-US" dirty="0"/>
              <a:t> "The weak you have not strengthened, nor have you healed those who were sick, nor bound up the broken, nor brought back what was driven away, nor sought what was lost; but with force and cruelty you have ruled them.  </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a:t>
            </a:r>
            <a:r>
              <a:rPr lang="en-US" dirty="0"/>
              <a:t> "So they were scattered because </a:t>
            </a:r>
            <a:r>
              <a:rPr lang="en-US" i="1" dirty="0"/>
              <a:t>there was </a:t>
            </a:r>
            <a:r>
              <a:rPr lang="en-US" dirty="0"/>
              <a:t>no shepherd; and they became food for all the beasts of the field when they were scattered.  </a:t>
            </a:r>
            <a:r>
              <a:rPr lang="en-US" baseline="30000" dirty="0"/>
              <a:t>6</a:t>
            </a:r>
            <a:r>
              <a:rPr lang="en-US" dirty="0"/>
              <a:t> "My sheep wandered through all the mountains, and on every high hill; yes, My flock was scattered over the whole face of the earth, and no one was seeking or searching </a:t>
            </a:r>
            <a:r>
              <a:rPr lang="en-US" i="1" dirty="0"/>
              <a:t>for them."</a:t>
            </a:r>
            <a:r>
              <a:rPr lang="en-US" dirty="0"/>
              <a:t>  </a:t>
            </a:r>
            <a:r>
              <a:rPr lang="en-US" baseline="30000" dirty="0"/>
              <a:t>7</a:t>
            </a:r>
            <a:r>
              <a:rPr lang="en-US" dirty="0"/>
              <a:t>  ' Therefore, you shepherds, hear the word of the LORD:  </a:t>
            </a:r>
            <a:r>
              <a:rPr lang="en-US" baseline="30000" dirty="0"/>
              <a:t>8</a:t>
            </a:r>
            <a:r>
              <a:rPr lang="en-US" dirty="0"/>
              <a:t> "</a:t>
            </a:r>
            <a:r>
              <a:rPr lang="en-US" i="1" dirty="0"/>
              <a:t>as </a:t>
            </a:r>
            <a:r>
              <a:rPr lang="en-US" dirty="0"/>
              <a:t>I live," says the Lord GOD, "surely because My flock became a prey, and My flock became food for every beast of the field, because </a:t>
            </a:r>
            <a:r>
              <a:rPr lang="en-US" i="1" dirty="0"/>
              <a:t>there was </a:t>
            </a:r>
            <a:r>
              <a:rPr lang="en-US" dirty="0"/>
              <a:t>no shepherd, nor did My shepherds search for My flock, but the shepherds fed themselves and did not feed My flock" </a:t>
            </a:r>
            <a:r>
              <a:rPr lang="en-US" dirty="0" smtClean="0"/>
              <a:t>--</a:t>
            </a:r>
            <a:endParaRPr lang="en-US" dirty="0"/>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9</a:t>
            </a:r>
            <a:r>
              <a:rPr lang="en-US" dirty="0"/>
              <a:t> 'therefore, O shepherds, hear the word of the LORD!  </a:t>
            </a:r>
            <a:r>
              <a:rPr lang="en-US" baseline="30000" dirty="0"/>
              <a:t>10</a:t>
            </a:r>
            <a:r>
              <a:rPr lang="en-US" dirty="0"/>
              <a:t> 'Thus says the Lord GOD: "Behold, I </a:t>
            </a:r>
            <a:r>
              <a:rPr lang="en-US" i="1" dirty="0"/>
              <a:t>am </a:t>
            </a:r>
            <a:r>
              <a:rPr lang="en-US" dirty="0"/>
              <a:t>against the shepherds, and I will require My flock at their hand; I will cause them to cease feeding the sheep, and the shepherds shall feed themselves no more; for I will deliver My flock from their mouths, that they may no longer be food for them."</a:t>
            </a:r>
            <a:endParaRPr lang="en-US" dirty="0"/>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2379</TotalTime>
  <Words>2178</Words>
  <Application>Microsoft Office PowerPoint</Application>
  <PresentationFormat>On-screen Show (4:3)</PresentationFormat>
  <Paragraphs>62</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64</cp:revision>
  <dcterms:created xsi:type="dcterms:W3CDTF">2006-12-19T00:50:39Z</dcterms:created>
  <dcterms:modified xsi:type="dcterms:W3CDTF">2014-09-21T03:09:59Z</dcterms:modified>
</cp:coreProperties>
</file>